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6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C1DA1023-04F5-4496-9429-C8D9765316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7D7733-64BA-4E9C-A6D8-6C755A5A99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606D7-87CA-4DC2-8101-3BE106874BBD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E3786DF-A12A-434D-A43A-B10BC1590FF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748F376-34C9-4921-A20C-B79D7DF30B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98599F-8336-4FBE-8B7C-F70B1810A6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1974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6339875"/>
            <a:ext cx="12192000" cy="518125"/>
          </a:xfrm>
          <a:prstGeom prst="rect">
            <a:avLst/>
          </a:prstGeom>
          <a:solidFill>
            <a:srgbClr val="DF00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442356" y="6416374"/>
            <a:ext cx="455141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0" y="-17076"/>
            <a:ext cx="12192000" cy="725530"/>
          </a:xfrm>
          <a:prstGeom prst="rect">
            <a:avLst/>
          </a:prstGeom>
          <a:solidFill>
            <a:srgbClr val="DF00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164" y="4841973"/>
            <a:ext cx="1442836" cy="142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0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8461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7452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40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16692"/>
          </a:xfrm>
          <a:solidFill>
            <a:srgbClr val="DF0013"/>
          </a:solidFill>
          <a:ln>
            <a:noFill/>
          </a:ln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6364588"/>
            <a:ext cx="12192000" cy="493412"/>
          </a:xfrm>
          <a:prstGeom prst="rect">
            <a:avLst/>
          </a:prstGeom>
          <a:solidFill>
            <a:srgbClr val="DF00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1021" y="993604"/>
            <a:ext cx="11485606" cy="498706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567983" y="6428731"/>
            <a:ext cx="469557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82378" y="6428731"/>
            <a:ext cx="1107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Mettre une Date de prochaine visite antérieure à la date du jour lors de visites confidentielles</a:t>
            </a:r>
          </a:p>
        </p:txBody>
      </p:sp>
    </p:spTree>
    <p:extLst>
      <p:ext uri="{BB962C8B-B14F-4D97-AF65-F5344CB8AC3E}">
        <p14:creationId xmlns:p14="http://schemas.microsoft.com/office/powerpoint/2010/main" val="399707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6356350"/>
            <a:ext cx="12192000" cy="518125"/>
          </a:xfrm>
          <a:prstGeom prst="rect">
            <a:avLst/>
          </a:prstGeom>
          <a:solidFill>
            <a:srgbClr val="DF00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0" y="-17076"/>
            <a:ext cx="12192000" cy="725530"/>
          </a:xfrm>
          <a:prstGeom prst="rect">
            <a:avLst/>
          </a:prstGeom>
          <a:solidFill>
            <a:srgbClr val="DF00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861383"/>
            <a:ext cx="10515600" cy="1325563"/>
          </a:xfrm>
        </p:spPr>
        <p:txBody>
          <a:bodyPr>
            <a:normAutofit/>
          </a:bodyPr>
          <a:lstStyle>
            <a:lvl1pPr algn="ctr">
              <a:defRPr sz="4800" b="1">
                <a:solidFill>
                  <a:srgbClr val="DF001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1567983" y="6428731"/>
            <a:ext cx="469557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3289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089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7895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544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176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1103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628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19E60-DB19-4A9C-8CE1-C653C42C9A61}" type="datetimeFigureOut">
              <a:rPr lang="fr-FR" smtClean="0"/>
              <a:t>29/03/2021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0502-72A6-4515-8337-C1B745B8028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4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4D0527-DFAB-4542-A435-9855B26B3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93751"/>
            <a:ext cx="9144000" cy="2387600"/>
          </a:xfrm>
        </p:spPr>
        <p:txBody>
          <a:bodyPr/>
          <a:lstStyle/>
          <a:p>
            <a:r>
              <a:rPr lang="fr-FR" dirty="0"/>
              <a:t>Et si… c’était possible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115D38-752E-49F0-AD54-8A218EBCC0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906838"/>
            <a:ext cx="9708859" cy="1522412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Mettre une date de prochaine visite antérieure à la date du jour</a:t>
            </a:r>
          </a:p>
          <a:p>
            <a:r>
              <a:rPr lang="fr-FR" b="1" dirty="0">
                <a:solidFill>
                  <a:schemeClr val="bg1">
                    <a:lumMod val="50000"/>
                  </a:schemeClr>
                </a:solidFill>
              </a:rPr>
              <a:t>lors de visites confidentielles</a:t>
            </a:r>
          </a:p>
        </p:txBody>
      </p:sp>
    </p:spTree>
    <p:extLst>
      <p:ext uri="{BB962C8B-B14F-4D97-AF65-F5344CB8AC3E}">
        <p14:creationId xmlns:p14="http://schemas.microsoft.com/office/powerpoint/2010/main" val="3528866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9287AC-3075-4F6A-A9FA-61288B139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01675"/>
          </a:xfrm>
        </p:spPr>
        <p:txBody>
          <a:bodyPr/>
          <a:lstStyle/>
          <a:p>
            <a:r>
              <a:rPr lang="fr-FR" dirty="0"/>
              <a:t>Postulat initial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A651C56-BE30-41E4-B388-BE3E603A3B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00" y="1724025"/>
            <a:ext cx="11836999" cy="1704975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6E3A9F39-5183-41C7-954E-E0DFE3D6F67A}"/>
              </a:ext>
            </a:extLst>
          </p:cNvPr>
          <p:cNvSpPr txBox="1"/>
          <p:nvPr/>
        </p:nvSpPr>
        <p:spPr>
          <a:xfrm>
            <a:off x="721628" y="3851185"/>
            <a:ext cx="8782050" cy="1945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/>
              <a:t>Exemple</a:t>
            </a:r>
            <a:r>
              <a:rPr lang="fr-FR" dirty="0"/>
              <a:t> : </a:t>
            </a:r>
          </a:p>
          <a:p>
            <a:pPr>
              <a:lnSpc>
                <a:spcPct val="200000"/>
              </a:lnSpc>
            </a:pPr>
            <a:r>
              <a:rPr lang="fr-FR" dirty="0"/>
              <a:t>Salarié vu le 08-01-2020</a:t>
            </a:r>
          </a:p>
          <a:p>
            <a:pPr>
              <a:lnSpc>
                <a:spcPct val="200000"/>
              </a:lnSpc>
            </a:pPr>
            <a:r>
              <a:rPr lang="fr-FR" dirty="0"/>
              <a:t>Prochaine date VIP 09-01-2020 </a:t>
            </a:r>
          </a:p>
          <a:p>
            <a:pPr>
              <a:lnSpc>
                <a:spcPct val="200000"/>
              </a:lnSpc>
            </a:pPr>
            <a:r>
              <a:rPr lang="fr-FR" dirty="0"/>
              <a:t>Convocation pour Pré-reprise le 24-03-2021</a:t>
            </a:r>
          </a:p>
        </p:txBody>
      </p:sp>
    </p:spTree>
    <p:extLst>
      <p:ext uri="{BB962C8B-B14F-4D97-AF65-F5344CB8AC3E}">
        <p14:creationId xmlns:p14="http://schemas.microsoft.com/office/powerpoint/2010/main" val="2912734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772C7D-A205-432E-81FC-E9F7170C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Visite confidentielle (Pré-reprise, à la demande…)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A35ABE6-6FBA-4F36-B3A5-C859398DA8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714375"/>
            <a:ext cx="11620500" cy="542925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405F0531-E47E-4E78-85C8-92999FA1ED6E}"/>
              </a:ext>
            </a:extLst>
          </p:cNvPr>
          <p:cNvSpPr txBox="1"/>
          <p:nvPr/>
        </p:nvSpPr>
        <p:spPr>
          <a:xfrm>
            <a:off x="3288484" y="2396119"/>
            <a:ext cx="6056851" cy="408623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Renseignement (ou pas) d’une prochaine date de visite</a:t>
            </a:r>
          </a:p>
        </p:txBody>
      </p:sp>
    </p:spTree>
    <p:extLst>
      <p:ext uri="{BB962C8B-B14F-4D97-AF65-F5344CB8AC3E}">
        <p14:creationId xmlns:p14="http://schemas.microsoft.com/office/powerpoint/2010/main" val="1335458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82854E-C581-4815-89B1-1656349C8D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Résultats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039D43DF-A14C-4CD3-AD2F-79FC365F3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353191"/>
            <a:ext cx="11906250" cy="166839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943C6206-FA07-4F67-8C7B-5456E0C14FF1}"/>
              </a:ext>
            </a:extLst>
          </p:cNvPr>
          <p:cNvSpPr txBox="1"/>
          <p:nvPr/>
        </p:nvSpPr>
        <p:spPr>
          <a:xfrm>
            <a:off x="2476500" y="3473416"/>
            <a:ext cx="838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Pas de changement sur la prévision de visite périodique </a:t>
            </a:r>
            <a:r>
              <a:rPr lang="fr-FR" dirty="0">
                <a:sym typeface="Wingdings" panose="05000000000000000000" pitchFamily="2" charset="2"/>
              </a:rPr>
              <a:t></a:t>
            </a:r>
            <a:endParaRPr lang="fr-FR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67C688D-0108-4CD7-ACC7-0C0918F5BEA8}"/>
              </a:ext>
            </a:extLst>
          </p:cNvPr>
          <p:cNvSpPr txBox="1"/>
          <p:nvPr/>
        </p:nvSpPr>
        <p:spPr>
          <a:xfrm>
            <a:off x="209550" y="4503154"/>
            <a:ext cx="106489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Point de vigilance : </a:t>
            </a:r>
          </a:p>
          <a:p>
            <a:r>
              <a:rPr lang="fr-FR" dirty="0"/>
              <a:t>- Pas de possibilité de prévoir </a:t>
            </a:r>
            <a:r>
              <a:rPr lang="fr-FR" i="1" dirty="0"/>
              <a:t>manuellement</a:t>
            </a:r>
            <a:r>
              <a:rPr lang="fr-FR" dirty="0"/>
              <a:t> la prochaine visite avant la date du jour</a:t>
            </a:r>
          </a:p>
        </p:txBody>
      </p:sp>
    </p:spTree>
    <p:extLst>
      <p:ext uri="{BB962C8B-B14F-4D97-AF65-F5344CB8AC3E}">
        <p14:creationId xmlns:p14="http://schemas.microsoft.com/office/powerpoint/2010/main" val="3365996021"/>
      </p:ext>
    </p:extLst>
  </p:cSld>
  <p:clrMapOvr>
    <a:masterClrMapping/>
  </p:clrMapOvr>
</p:sld>
</file>

<file path=ppt/theme/theme1.xml><?xml version="1.0" encoding="utf-8"?>
<a:theme xmlns:a="http://schemas.openxmlformats.org/drawingml/2006/main" name="pres assistante PA v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38100">
          <a:solidFill>
            <a:srgbClr val="FF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 assistante PA v2</Template>
  <TotalTime>24</TotalTime>
  <Words>88</Words>
  <Application>Microsoft Office PowerPoint</Application>
  <PresentationFormat>Grand écran</PresentationFormat>
  <Paragraphs>14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pres assistante PA v2</vt:lpstr>
      <vt:lpstr>Et si… c’était possible !</vt:lpstr>
      <vt:lpstr>Postulat initial</vt:lpstr>
      <vt:lpstr>Visite confidentielle (Pré-reprise, à la demande…)</vt:lpstr>
      <vt:lpstr>Résultats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 si… c’était possible !</dc:title>
  <dc:creator>OUGIER-WALLIANG Jeremy</dc:creator>
  <cp:lastModifiedBy>OUGIER-WALLIANG Jeremy</cp:lastModifiedBy>
  <cp:revision>6</cp:revision>
  <dcterms:created xsi:type="dcterms:W3CDTF">2021-03-24T11:17:47Z</dcterms:created>
  <dcterms:modified xsi:type="dcterms:W3CDTF">2021-03-29T05:59:27Z</dcterms:modified>
</cp:coreProperties>
</file>